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6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rij Marhold" userId="2a6f20a1-17f4-46ce-828b-c357fc6a3874" providerId="ADAL" clId="{91B9F63A-0BB6-4C8F-BA2F-C03725FB1DF2}"/>
    <pc:docChg chg="custSel addSld modSld">
      <pc:chgData name="Jurij Marhold" userId="2a6f20a1-17f4-46ce-828b-c357fc6a3874" providerId="ADAL" clId="{91B9F63A-0BB6-4C8F-BA2F-C03725FB1DF2}" dt="2023-01-11T10:54:16.543" v="170"/>
      <pc:docMkLst>
        <pc:docMk/>
      </pc:docMkLst>
      <pc:sldChg chg="modSp mod">
        <pc:chgData name="Jurij Marhold" userId="2a6f20a1-17f4-46ce-828b-c357fc6a3874" providerId="ADAL" clId="{91B9F63A-0BB6-4C8F-BA2F-C03725FB1DF2}" dt="2023-01-06T09:19:29.370" v="15" actId="113"/>
        <pc:sldMkLst>
          <pc:docMk/>
          <pc:sldMk cId="823813571" sldId="257"/>
        </pc:sldMkLst>
        <pc:spChg chg="mod">
          <ac:chgData name="Jurij Marhold" userId="2a6f20a1-17f4-46ce-828b-c357fc6a3874" providerId="ADAL" clId="{91B9F63A-0BB6-4C8F-BA2F-C03725FB1DF2}" dt="2023-01-06T09:18:29.093" v="0" actId="20577"/>
          <ac:spMkLst>
            <pc:docMk/>
            <pc:sldMk cId="823813571" sldId="257"/>
            <ac:spMk id="2" creationId="{8A96D567-FCB5-447D-8E43-6E739B1A9AFB}"/>
          </ac:spMkLst>
        </pc:spChg>
        <pc:spChg chg="mod">
          <ac:chgData name="Jurij Marhold" userId="2a6f20a1-17f4-46ce-828b-c357fc6a3874" providerId="ADAL" clId="{91B9F63A-0BB6-4C8F-BA2F-C03725FB1DF2}" dt="2023-01-06T09:19:29.370" v="15" actId="113"/>
          <ac:spMkLst>
            <pc:docMk/>
            <pc:sldMk cId="823813571" sldId="257"/>
            <ac:spMk id="3" creationId="{213A962C-C83E-4299-9CFF-6758E765AA58}"/>
          </ac:spMkLst>
        </pc:spChg>
      </pc:sldChg>
      <pc:sldChg chg="addSp modSp mod modAnim">
        <pc:chgData name="Jurij Marhold" userId="2a6f20a1-17f4-46ce-828b-c357fc6a3874" providerId="ADAL" clId="{91B9F63A-0BB6-4C8F-BA2F-C03725FB1DF2}" dt="2023-01-10T10:34:36.141" v="119"/>
        <pc:sldMkLst>
          <pc:docMk/>
          <pc:sldMk cId="4098737530" sldId="259"/>
        </pc:sldMkLst>
        <pc:spChg chg="mod">
          <ac:chgData name="Jurij Marhold" userId="2a6f20a1-17f4-46ce-828b-c357fc6a3874" providerId="ADAL" clId="{91B9F63A-0BB6-4C8F-BA2F-C03725FB1DF2}" dt="2023-01-06T09:21:47.944" v="17" actId="20577"/>
          <ac:spMkLst>
            <pc:docMk/>
            <pc:sldMk cId="4098737530" sldId="259"/>
            <ac:spMk id="2" creationId="{C4668864-8ABE-4878-9446-63068E17C59A}"/>
          </ac:spMkLst>
        </pc:spChg>
        <pc:spChg chg="mod">
          <ac:chgData name="Jurij Marhold" userId="2a6f20a1-17f4-46ce-828b-c357fc6a3874" providerId="ADAL" clId="{91B9F63A-0BB6-4C8F-BA2F-C03725FB1DF2}" dt="2023-01-10T10:22:51.676" v="113" actId="1076"/>
          <ac:spMkLst>
            <pc:docMk/>
            <pc:sldMk cId="4098737530" sldId="259"/>
            <ac:spMk id="7" creationId="{37BA1616-5F4A-439E-8B13-84C7A7652857}"/>
          </ac:spMkLst>
        </pc:spChg>
        <pc:picChg chg="add mod">
          <ac:chgData name="Jurij Marhold" userId="2a6f20a1-17f4-46ce-828b-c357fc6a3874" providerId="ADAL" clId="{91B9F63A-0BB6-4C8F-BA2F-C03725FB1DF2}" dt="2023-01-10T10:34:24.789" v="117" actId="1076"/>
          <ac:picMkLst>
            <pc:docMk/>
            <pc:sldMk cId="4098737530" sldId="259"/>
            <ac:picMk id="5" creationId="{E06249C9-B2DD-49C5-95EE-B99C20DEC229}"/>
          </ac:picMkLst>
        </pc:picChg>
      </pc:sldChg>
      <pc:sldChg chg="modSp mod modAnim">
        <pc:chgData name="Jurij Marhold" userId="2a6f20a1-17f4-46ce-828b-c357fc6a3874" providerId="ADAL" clId="{91B9F63A-0BB6-4C8F-BA2F-C03725FB1DF2}" dt="2023-01-10T10:35:19.199" v="120"/>
        <pc:sldMkLst>
          <pc:docMk/>
          <pc:sldMk cId="3749729959" sldId="260"/>
        </pc:sldMkLst>
        <pc:spChg chg="mod">
          <ac:chgData name="Jurij Marhold" userId="2a6f20a1-17f4-46ce-828b-c357fc6a3874" providerId="ADAL" clId="{91B9F63A-0BB6-4C8F-BA2F-C03725FB1DF2}" dt="2023-01-10T10:09:15.736" v="46" actId="20577"/>
          <ac:spMkLst>
            <pc:docMk/>
            <pc:sldMk cId="3749729959" sldId="260"/>
            <ac:spMk id="2" creationId="{4F2AF1EB-CB76-4D83-9185-5CEB41FBD95D}"/>
          </ac:spMkLst>
        </pc:spChg>
      </pc:sldChg>
      <pc:sldChg chg="modSp mod modAnim">
        <pc:chgData name="Jurij Marhold" userId="2a6f20a1-17f4-46ce-828b-c357fc6a3874" providerId="ADAL" clId="{91B9F63A-0BB6-4C8F-BA2F-C03725FB1DF2}" dt="2023-01-10T10:35:25.356" v="121"/>
        <pc:sldMkLst>
          <pc:docMk/>
          <pc:sldMk cId="4291461352" sldId="261"/>
        </pc:sldMkLst>
        <pc:spChg chg="mod">
          <ac:chgData name="Jurij Marhold" userId="2a6f20a1-17f4-46ce-828b-c357fc6a3874" providerId="ADAL" clId="{91B9F63A-0BB6-4C8F-BA2F-C03725FB1DF2}" dt="2023-01-10T10:09:19.322" v="47" actId="20577"/>
          <ac:spMkLst>
            <pc:docMk/>
            <pc:sldMk cId="4291461352" sldId="261"/>
            <ac:spMk id="2" creationId="{5580A5C2-464F-437C-8547-95DD47443276}"/>
          </ac:spMkLst>
        </pc:spChg>
      </pc:sldChg>
      <pc:sldChg chg="addSp delSp modSp new mod modAnim">
        <pc:chgData name="Jurij Marhold" userId="2a6f20a1-17f4-46ce-828b-c357fc6a3874" providerId="ADAL" clId="{91B9F63A-0BB6-4C8F-BA2F-C03725FB1DF2}" dt="2023-01-10T10:36:09.916" v="127"/>
        <pc:sldMkLst>
          <pc:docMk/>
          <pc:sldMk cId="4222911067" sldId="263"/>
        </pc:sldMkLst>
        <pc:spChg chg="mod">
          <ac:chgData name="Jurij Marhold" userId="2a6f20a1-17f4-46ce-828b-c357fc6a3874" providerId="ADAL" clId="{91B9F63A-0BB6-4C8F-BA2F-C03725FB1DF2}" dt="2023-01-10T10:09:10.730" v="45" actId="20577"/>
          <ac:spMkLst>
            <pc:docMk/>
            <pc:sldMk cId="4222911067" sldId="263"/>
            <ac:spMk id="2" creationId="{ACB08059-CF82-4729-8143-BFC3731E5A7A}"/>
          </ac:spMkLst>
        </pc:spChg>
        <pc:spChg chg="del">
          <ac:chgData name="Jurij Marhold" userId="2a6f20a1-17f4-46ce-828b-c357fc6a3874" providerId="ADAL" clId="{91B9F63A-0BB6-4C8F-BA2F-C03725FB1DF2}" dt="2023-01-10T10:07:05.927" v="20"/>
          <ac:spMkLst>
            <pc:docMk/>
            <pc:sldMk cId="4222911067" sldId="263"/>
            <ac:spMk id="3" creationId="{572FC8A5-87C7-4857-8063-E54AEE30EF19}"/>
          </ac:spMkLst>
        </pc:spChg>
        <pc:picChg chg="add mod">
          <ac:chgData name="Jurij Marhold" userId="2a6f20a1-17f4-46ce-828b-c357fc6a3874" providerId="ADAL" clId="{91B9F63A-0BB6-4C8F-BA2F-C03725FB1DF2}" dt="2023-01-10T10:08:33.829" v="39" actId="1076"/>
          <ac:picMkLst>
            <pc:docMk/>
            <pc:sldMk cId="4222911067" sldId="263"/>
            <ac:picMk id="5" creationId="{5CA2BB6A-F170-4448-8F02-B7A97C29D3EE}"/>
          </ac:picMkLst>
        </pc:picChg>
        <pc:picChg chg="add mod modCrop">
          <ac:chgData name="Jurij Marhold" userId="2a6f20a1-17f4-46ce-828b-c357fc6a3874" providerId="ADAL" clId="{91B9F63A-0BB6-4C8F-BA2F-C03725FB1DF2}" dt="2023-01-10T10:08:52.833" v="44" actId="1076"/>
          <ac:picMkLst>
            <pc:docMk/>
            <pc:sldMk cId="4222911067" sldId="263"/>
            <ac:picMk id="7" creationId="{F5B72FF9-0640-4D7F-B9AA-7CFE4FB53475}"/>
          </ac:picMkLst>
        </pc:picChg>
        <pc:picChg chg="add mod">
          <ac:chgData name="Jurij Marhold" userId="2a6f20a1-17f4-46ce-828b-c357fc6a3874" providerId="ADAL" clId="{91B9F63A-0BB6-4C8F-BA2F-C03725FB1DF2}" dt="2023-01-10T10:19:20.562" v="71" actId="1038"/>
          <ac:picMkLst>
            <pc:docMk/>
            <pc:sldMk cId="4222911067" sldId="263"/>
            <ac:picMk id="9" creationId="{2315F4B1-654C-400C-9C49-2115D39D3FF3}"/>
          </ac:picMkLst>
        </pc:picChg>
        <pc:picChg chg="add mod">
          <ac:chgData name="Jurij Marhold" userId="2a6f20a1-17f4-46ce-828b-c357fc6a3874" providerId="ADAL" clId="{91B9F63A-0BB6-4C8F-BA2F-C03725FB1DF2}" dt="2023-01-10T10:19:16.749" v="52" actId="1038"/>
          <ac:picMkLst>
            <pc:docMk/>
            <pc:sldMk cId="4222911067" sldId="263"/>
            <ac:picMk id="11" creationId="{22300B16-AA2B-4CE5-A060-D44242FC5532}"/>
          </ac:picMkLst>
        </pc:picChg>
        <pc:picChg chg="add mod">
          <ac:chgData name="Jurij Marhold" userId="2a6f20a1-17f4-46ce-828b-c357fc6a3874" providerId="ADAL" clId="{91B9F63A-0BB6-4C8F-BA2F-C03725FB1DF2}" dt="2023-01-10T10:08:50.776" v="43" actId="1076"/>
          <ac:picMkLst>
            <pc:docMk/>
            <pc:sldMk cId="4222911067" sldId="263"/>
            <ac:picMk id="13" creationId="{94A5094E-F2B3-43F1-899B-4A5BBB6F1A4F}"/>
          </ac:picMkLst>
        </pc:picChg>
      </pc:sldChg>
      <pc:sldChg chg="addSp delSp modSp new mod modAnim">
        <pc:chgData name="Jurij Marhold" userId="2a6f20a1-17f4-46ce-828b-c357fc6a3874" providerId="ADAL" clId="{91B9F63A-0BB6-4C8F-BA2F-C03725FB1DF2}" dt="2023-01-11T10:54:16.543" v="170"/>
        <pc:sldMkLst>
          <pc:docMk/>
          <pc:sldMk cId="1586774946" sldId="264"/>
        </pc:sldMkLst>
        <pc:spChg chg="mod">
          <ac:chgData name="Jurij Marhold" userId="2a6f20a1-17f4-46ce-828b-c357fc6a3874" providerId="ADAL" clId="{91B9F63A-0BB6-4C8F-BA2F-C03725FB1DF2}" dt="2023-01-11T10:50:15.223" v="154" actId="20577"/>
          <ac:spMkLst>
            <pc:docMk/>
            <pc:sldMk cId="1586774946" sldId="264"/>
            <ac:spMk id="2" creationId="{0CCC68D3-E717-4995-9093-E1BD2FB94FCA}"/>
          </ac:spMkLst>
        </pc:spChg>
        <pc:spChg chg="del">
          <ac:chgData name="Jurij Marhold" userId="2a6f20a1-17f4-46ce-828b-c357fc6a3874" providerId="ADAL" clId="{91B9F63A-0BB6-4C8F-BA2F-C03725FB1DF2}" dt="2023-01-11T10:51:09.924" v="155" actId="478"/>
          <ac:spMkLst>
            <pc:docMk/>
            <pc:sldMk cId="1586774946" sldId="264"/>
            <ac:spMk id="3" creationId="{ED234891-C3D6-47D0-B819-CDA79E7A88B2}"/>
          </ac:spMkLst>
        </pc:spChg>
        <pc:picChg chg="add">
          <ac:chgData name="Jurij Marhold" userId="2a6f20a1-17f4-46ce-828b-c357fc6a3874" providerId="ADAL" clId="{91B9F63A-0BB6-4C8F-BA2F-C03725FB1DF2}" dt="2023-01-11T10:51:10.874" v="156" actId="22"/>
          <ac:picMkLst>
            <pc:docMk/>
            <pc:sldMk cId="1586774946" sldId="264"/>
            <ac:picMk id="5" creationId="{3CD85B54-FCA1-46DA-9296-2FBE28FC640D}"/>
          </ac:picMkLst>
        </pc:picChg>
        <pc:picChg chg="add mod">
          <ac:chgData name="Jurij Marhold" userId="2a6f20a1-17f4-46ce-828b-c357fc6a3874" providerId="ADAL" clId="{91B9F63A-0BB6-4C8F-BA2F-C03725FB1DF2}" dt="2023-01-11T10:52:21.464" v="161" actId="1076"/>
          <ac:picMkLst>
            <pc:docMk/>
            <pc:sldMk cId="1586774946" sldId="264"/>
            <ac:picMk id="7" creationId="{2B78C920-6B51-4164-8A19-EE19BA43952A}"/>
          </ac:picMkLst>
        </pc:picChg>
        <pc:picChg chg="add mod">
          <ac:chgData name="Jurij Marhold" userId="2a6f20a1-17f4-46ce-828b-c357fc6a3874" providerId="ADAL" clId="{91B9F63A-0BB6-4C8F-BA2F-C03725FB1DF2}" dt="2023-01-11T10:53:06.760" v="164" actId="14100"/>
          <ac:picMkLst>
            <pc:docMk/>
            <pc:sldMk cId="1586774946" sldId="264"/>
            <ac:picMk id="9" creationId="{1F494FC7-98BC-4E09-9EB4-BE90F6C0BD91}"/>
          </ac:picMkLst>
        </pc:picChg>
        <pc:picChg chg="add mod">
          <ac:chgData name="Jurij Marhold" userId="2a6f20a1-17f4-46ce-828b-c357fc6a3874" providerId="ADAL" clId="{91B9F63A-0BB6-4C8F-BA2F-C03725FB1DF2}" dt="2023-01-11T10:54:10.905" v="169" actId="1076"/>
          <ac:picMkLst>
            <pc:docMk/>
            <pc:sldMk cId="1586774946" sldId="264"/>
            <ac:picMk id="11" creationId="{FE8EF484-30E3-45FE-81C8-E8F4859097B6}"/>
          </ac:picMkLst>
        </pc:picChg>
      </pc:sldChg>
    </pc:docChg>
  </pc:docChgLst>
  <pc:docChgLst>
    <pc:chgData name="Jurij Marhold" userId="2a6f20a1-17f4-46ce-828b-c357fc6a3874" providerId="ADAL" clId="{0F695516-8B7F-4772-9D44-B1B9F8BD740D}"/>
    <pc:docChg chg="undo custSel addSld delSld modSld">
      <pc:chgData name="Jurij Marhold" userId="2a6f20a1-17f4-46ce-828b-c357fc6a3874" providerId="ADAL" clId="{0F695516-8B7F-4772-9D44-B1B9F8BD740D}" dt="2023-01-20T07:05:58.252" v="105"/>
      <pc:docMkLst>
        <pc:docMk/>
      </pc:docMkLst>
      <pc:sldChg chg="modSp mod">
        <pc:chgData name="Jurij Marhold" userId="2a6f20a1-17f4-46ce-828b-c357fc6a3874" providerId="ADAL" clId="{0F695516-8B7F-4772-9D44-B1B9F8BD740D}" dt="2023-01-20T06:58:47.128" v="91" actId="20577"/>
        <pc:sldMkLst>
          <pc:docMk/>
          <pc:sldMk cId="3951599134" sldId="258"/>
        </pc:sldMkLst>
        <pc:spChg chg="mod">
          <ac:chgData name="Jurij Marhold" userId="2a6f20a1-17f4-46ce-828b-c357fc6a3874" providerId="ADAL" clId="{0F695516-8B7F-4772-9D44-B1B9F8BD740D}" dt="2023-01-20T06:58:47.128" v="91" actId="20577"/>
          <ac:spMkLst>
            <pc:docMk/>
            <pc:sldMk cId="3951599134" sldId="258"/>
            <ac:spMk id="3" creationId="{1DD48350-E73F-4F8F-8BCF-2DCA340F2906}"/>
          </ac:spMkLst>
        </pc:spChg>
      </pc:sldChg>
      <pc:sldChg chg="addSp delSp modSp mod modAnim">
        <pc:chgData name="Jurij Marhold" userId="2a6f20a1-17f4-46ce-828b-c357fc6a3874" providerId="ADAL" clId="{0F695516-8B7F-4772-9D44-B1B9F8BD740D}" dt="2023-01-20T07:05:58.252" v="105"/>
        <pc:sldMkLst>
          <pc:docMk/>
          <pc:sldMk cId="4098737530" sldId="259"/>
        </pc:sldMkLst>
        <pc:spChg chg="add mod">
          <ac:chgData name="Jurij Marhold" userId="2a6f20a1-17f4-46ce-828b-c357fc6a3874" providerId="ADAL" clId="{0F695516-8B7F-4772-9D44-B1B9F8BD740D}" dt="2023-01-05T19:10:08.824" v="72" actId="1076"/>
          <ac:spMkLst>
            <pc:docMk/>
            <pc:sldMk cId="4098737530" sldId="259"/>
            <ac:spMk id="7" creationId="{37BA1616-5F4A-439E-8B13-84C7A7652857}"/>
          </ac:spMkLst>
        </pc:spChg>
        <pc:picChg chg="del">
          <ac:chgData name="Jurij Marhold" userId="2a6f20a1-17f4-46ce-828b-c357fc6a3874" providerId="ADAL" clId="{0F695516-8B7F-4772-9D44-B1B9F8BD740D}" dt="2023-01-05T19:02:42.446" v="1" actId="478"/>
          <ac:picMkLst>
            <pc:docMk/>
            <pc:sldMk cId="4098737530" sldId="259"/>
            <ac:picMk id="4" creationId="{7E260CDD-0481-49DB-98ED-92F07673A248}"/>
          </ac:picMkLst>
        </pc:picChg>
        <pc:picChg chg="add mod modCrop">
          <ac:chgData name="Jurij Marhold" userId="2a6f20a1-17f4-46ce-828b-c357fc6a3874" providerId="ADAL" clId="{0F695516-8B7F-4772-9D44-B1B9F8BD740D}" dt="2023-01-20T07:05:43.463" v="104" actId="1076"/>
          <ac:picMkLst>
            <pc:docMk/>
            <pc:sldMk cId="4098737530" sldId="259"/>
            <ac:picMk id="6" creationId="{2996BEF9-AFEC-4388-A13B-9A55722EB063}"/>
          </ac:picMkLst>
        </pc:picChg>
        <pc:picChg chg="add mod ord modCrop">
          <ac:chgData name="Jurij Marhold" userId="2a6f20a1-17f4-46ce-828b-c357fc6a3874" providerId="ADAL" clId="{0F695516-8B7F-4772-9D44-B1B9F8BD740D}" dt="2023-01-20T07:04:31.543" v="101" actId="167"/>
          <ac:picMkLst>
            <pc:docMk/>
            <pc:sldMk cId="4098737530" sldId="259"/>
            <ac:picMk id="8" creationId="{58EEEBEB-5092-4378-900F-9C7BC603249E}"/>
          </ac:picMkLst>
        </pc:picChg>
        <pc:inkChg chg="add">
          <ac:chgData name="Jurij Marhold" userId="2a6f20a1-17f4-46ce-828b-c357fc6a3874" providerId="ADAL" clId="{0F695516-8B7F-4772-9D44-B1B9F8BD740D}" dt="2023-01-05T19:02:34.195" v="0" actId="9405"/>
          <ac:inkMkLst>
            <pc:docMk/>
            <pc:sldMk cId="4098737530" sldId="259"/>
            <ac:inkMk id="3" creationId="{7CEB5FE0-340C-4CB9-BB4C-E6DC3739FEB1}"/>
          </ac:inkMkLst>
        </pc:inkChg>
      </pc:sldChg>
      <pc:sldChg chg="addSp delSp modSp mod delAnim modAnim">
        <pc:chgData name="Jurij Marhold" userId="2a6f20a1-17f4-46ce-828b-c357fc6a3874" providerId="ADAL" clId="{0F695516-8B7F-4772-9D44-B1B9F8BD740D}" dt="2023-01-05T19:12:06.571" v="75"/>
        <pc:sldMkLst>
          <pc:docMk/>
          <pc:sldMk cId="3749729959" sldId="260"/>
        </pc:sldMkLst>
        <pc:picChg chg="add mod">
          <ac:chgData name="Jurij Marhold" userId="2a6f20a1-17f4-46ce-828b-c357fc6a3874" providerId="ADAL" clId="{0F695516-8B7F-4772-9D44-B1B9F8BD740D}" dt="2023-01-05T19:05:28.811" v="14" actId="1076"/>
          <ac:picMkLst>
            <pc:docMk/>
            <pc:sldMk cId="3749729959" sldId="260"/>
            <ac:picMk id="4" creationId="{E59B08B5-0A60-495C-87AE-E0E300D58335}"/>
          </ac:picMkLst>
        </pc:picChg>
        <pc:picChg chg="del">
          <ac:chgData name="Jurij Marhold" userId="2a6f20a1-17f4-46ce-828b-c357fc6a3874" providerId="ADAL" clId="{0F695516-8B7F-4772-9D44-B1B9F8BD740D}" dt="2023-01-05T19:05:11.842" v="10" actId="478"/>
          <ac:picMkLst>
            <pc:docMk/>
            <pc:sldMk cId="3749729959" sldId="260"/>
            <ac:picMk id="10" creationId="{CA5E351D-B5BB-42F2-ADF4-05435D93DD2B}"/>
          </ac:picMkLst>
        </pc:picChg>
      </pc:sldChg>
      <pc:sldChg chg="new del">
        <pc:chgData name="Jurij Marhold" userId="2a6f20a1-17f4-46ce-828b-c357fc6a3874" providerId="ADAL" clId="{0F695516-8B7F-4772-9D44-B1B9F8BD740D}" dt="2023-01-05T19:09:00.713" v="17" actId="680"/>
        <pc:sldMkLst>
          <pc:docMk/>
          <pc:sldMk cId="2407493944" sldId="263"/>
        </pc:sldMkLst>
      </pc:sldChg>
    </pc:docChg>
  </pc:docChgLst>
  <pc:docChgLst>
    <pc:chgData name=" " userId="2a6f20a1-17f4-46ce-828b-c357fc6a3874" providerId="ADAL" clId="{EC67E120-DE91-49B4-849E-5ECB79A1D68E}"/>
    <pc:docChg chg="custSel addSld modSld">
      <pc:chgData name=" " userId="2a6f20a1-17f4-46ce-828b-c357fc6a3874" providerId="ADAL" clId="{EC67E120-DE91-49B4-849E-5ECB79A1D68E}" dt="2023-01-05T18:46:35.418" v="39" actId="1076"/>
      <pc:docMkLst>
        <pc:docMk/>
      </pc:docMkLst>
      <pc:sldChg chg="delSp modSp modAnim">
        <pc:chgData name=" " userId="2a6f20a1-17f4-46ce-828b-c357fc6a3874" providerId="ADAL" clId="{EC67E120-DE91-49B4-849E-5ECB79A1D68E}" dt="2023-01-05T18:45:17.196" v="21"/>
        <pc:sldMkLst>
          <pc:docMk/>
          <pc:sldMk cId="3749729959" sldId="260"/>
        </pc:sldMkLst>
        <pc:picChg chg="mod">
          <ac:chgData name=" " userId="2a6f20a1-17f4-46ce-828b-c357fc6a3874" providerId="ADAL" clId="{EC67E120-DE91-49B4-849E-5ECB79A1D68E}" dt="2023-01-05T18:44:59.594" v="17" actId="1076"/>
          <ac:picMkLst>
            <pc:docMk/>
            <pc:sldMk cId="3749729959" sldId="260"/>
            <ac:picMk id="8" creationId="{DDFB1864-F284-4CE7-8B13-7662105F3BB7}"/>
          </ac:picMkLst>
        </pc:picChg>
        <pc:picChg chg="mod">
          <ac:chgData name=" " userId="2a6f20a1-17f4-46ce-828b-c357fc6a3874" providerId="ADAL" clId="{EC67E120-DE91-49B4-849E-5ECB79A1D68E}" dt="2023-01-05T18:44:54.218" v="16" actId="1076"/>
          <ac:picMkLst>
            <pc:docMk/>
            <pc:sldMk cId="3749729959" sldId="260"/>
            <ac:picMk id="10" creationId="{CA5E351D-B5BB-42F2-ADF4-05435D93DD2B}"/>
          </ac:picMkLst>
        </pc:picChg>
        <pc:picChg chg="mod">
          <ac:chgData name=" " userId="2a6f20a1-17f4-46ce-828b-c357fc6a3874" providerId="ADAL" clId="{EC67E120-DE91-49B4-849E-5ECB79A1D68E}" dt="2023-01-05T18:45:05.210" v="18" actId="1076"/>
          <ac:picMkLst>
            <pc:docMk/>
            <pc:sldMk cId="3749729959" sldId="260"/>
            <ac:picMk id="12" creationId="{23021542-0842-4F3D-8C8D-8D86B90350DB}"/>
          </ac:picMkLst>
        </pc:picChg>
        <pc:picChg chg="del">
          <ac:chgData name=" " userId="2a6f20a1-17f4-46ce-828b-c357fc6a3874" providerId="ADAL" clId="{EC67E120-DE91-49B4-849E-5ECB79A1D68E}" dt="2023-01-05T18:43:49.007" v="2"/>
          <ac:picMkLst>
            <pc:docMk/>
            <pc:sldMk cId="3749729959" sldId="260"/>
            <ac:picMk id="14" creationId="{805844A6-9470-4AA0-B5D7-DCABB03872C6}"/>
          </ac:picMkLst>
        </pc:picChg>
      </pc:sldChg>
      <pc:sldChg chg="addSp delSp modSp add modAnim">
        <pc:chgData name=" " userId="2a6f20a1-17f4-46ce-828b-c357fc6a3874" providerId="ADAL" clId="{EC67E120-DE91-49B4-849E-5ECB79A1D68E}" dt="2023-01-05T18:46:35.418" v="39" actId="1076"/>
        <pc:sldMkLst>
          <pc:docMk/>
          <pc:sldMk cId="4291461352" sldId="261"/>
        </pc:sldMkLst>
        <pc:spChg chg="mod">
          <ac:chgData name=" " userId="2a6f20a1-17f4-46ce-828b-c357fc6a3874" providerId="ADAL" clId="{EC67E120-DE91-49B4-849E-5ECB79A1D68E}" dt="2023-01-05T18:43:35.045" v="1"/>
          <ac:spMkLst>
            <pc:docMk/>
            <pc:sldMk cId="4291461352" sldId="261"/>
            <ac:spMk id="2" creationId="{5580A5C2-464F-437C-8547-95DD47443276}"/>
          </ac:spMkLst>
        </pc:spChg>
        <pc:spChg chg="del">
          <ac:chgData name=" " userId="2a6f20a1-17f4-46ce-828b-c357fc6a3874" providerId="ADAL" clId="{EC67E120-DE91-49B4-849E-5ECB79A1D68E}" dt="2023-01-05T18:43:59.837" v="5"/>
          <ac:spMkLst>
            <pc:docMk/>
            <pc:sldMk cId="4291461352" sldId="261"/>
            <ac:spMk id="3" creationId="{825D2392-A7DE-4039-B2AD-1D754484A9CC}"/>
          </ac:spMkLst>
        </pc:spChg>
        <pc:picChg chg="add mod">
          <ac:chgData name=" " userId="2a6f20a1-17f4-46ce-828b-c357fc6a3874" providerId="ADAL" clId="{EC67E120-DE91-49B4-849E-5ECB79A1D68E}" dt="2023-01-05T18:44:08.738" v="8" actId="1076"/>
          <ac:picMkLst>
            <pc:docMk/>
            <pc:sldMk cId="4291461352" sldId="261"/>
            <ac:picMk id="4" creationId="{71B8F340-DBBA-48CC-B676-E65615F8F0EB}"/>
          </ac:picMkLst>
        </pc:picChg>
        <pc:picChg chg="add mod">
          <ac:chgData name=" " userId="2a6f20a1-17f4-46ce-828b-c357fc6a3874" providerId="ADAL" clId="{EC67E120-DE91-49B4-849E-5ECB79A1D68E}" dt="2023-01-05T18:46:35.418" v="39" actId="1076"/>
          <ac:picMkLst>
            <pc:docMk/>
            <pc:sldMk cId="4291461352" sldId="261"/>
            <ac:picMk id="6" creationId="{8EBB51F1-0CBF-46FF-A0D2-B2DA9D553F24}"/>
          </ac:picMkLst>
        </pc:picChg>
        <pc:picChg chg="add mod">
          <ac:chgData name=" " userId="2a6f20a1-17f4-46ce-828b-c357fc6a3874" providerId="ADAL" clId="{EC67E120-DE91-49B4-849E-5ECB79A1D68E}" dt="2023-01-05T18:44:38.890" v="14" actId="1076"/>
          <ac:picMkLst>
            <pc:docMk/>
            <pc:sldMk cId="4291461352" sldId="261"/>
            <ac:picMk id="8" creationId="{376A00F4-B83D-4D28-8AE3-046864633BB8}"/>
          </ac:picMkLst>
        </pc:picChg>
      </pc:sldChg>
      <pc:sldChg chg="delSp modSp add">
        <pc:chgData name=" " userId="2a6f20a1-17f4-46ce-828b-c357fc6a3874" providerId="ADAL" clId="{EC67E120-DE91-49B4-849E-5ECB79A1D68E}" dt="2023-01-05T18:45:41.435" v="36" actId="478"/>
        <pc:sldMkLst>
          <pc:docMk/>
          <pc:sldMk cId="2679651400" sldId="262"/>
        </pc:sldMkLst>
        <pc:spChg chg="mod">
          <ac:chgData name=" " userId="2a6f20a1-17f4-46ce-828b-c357fc6a3874" providerId="ADAL" clId="{EC67E120-DE91-49B4-849E-5ECB79A1D68E}" dt="2023-01-05T18:45:38.782" v="35" actId="20577"/>
          <ac:spMkLst>
            <pc:docMk/>
            <pc:sldMk cId="2679651400" sldId="262"/>
            <ac:spMk id="2" creationId="{6DF89812-0D57-4C5E-9F54-C2D70DB70D93}"/>
          </ac:spMkLst>
        </pc:spChg>
        <pc:spChg chg="del">
          <ac:chgData name=" " userId="2a6f20a1-17f4-46ce-828b-c357fc6a3874" providerId="ADAL" clId="{EC67E120-DE91-49B4-849E-5ECB79A1D68E}" dt="2023-01-05T18:45:41.435" v="36" actId="478"/>
          <ac:spMkLst>
            <pc:docMk/>
            <pc:sldMk cId="2679651400" sldId="262"/>
            <ac:spMk id="3" creationId="{812F686F-F72D-4C09-93EA-E8D0EC39B8E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05T19:02:34.183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156 15 3556 0 0,'0'0'0'0'0,"-2"0"1156"0"0,-3 1-653 0 0,-1-1 168 0 0,-2 0-93 0 0,-2 0 3 0 0,-4 1-1 0 0,0-1 0 0 0,-2 1-19 0 0,0 0-17 0 0,2 0-81 0 0,0-1-142 0 0,3 1-246 0 0,2-2-2431 0 0,2-1 672 0 0,2-2-357 0 0,2-3 1 0 0,1 0-8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4E883F5-9E9E-48A7-96AE-EFF96624ADC9}" type="datetimeFigureOut">
              <a:rPr lang="sl-SI" smtClean="0"/>
              <a:t>20. 01. 2023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4DB1-7B25-4C75-B3E5-A725B01CCFEF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75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83F5-9E9E-48A7-96AE-EFF96624ADC9}" type="datetimeFigureOut">
              <a:rPr lang="sl-SI" smtClean="0"/>
              <a:t>20. 01. 2023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4DB1-7B25-4C75-B3E5-A725B01CCF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5698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83F5-9E9E-48A7-96AE-EFF96624ADC9}" type="datetimeFigureOut">
              <a:rPr lang="sl-SI" smtClean="0"/>
              <a:t>20. 01. 2023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4DB1-7B25-4C75-B3E5-A725B01CCFEF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59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83F5-9E9E-48A7-96AE-EFF96624ADC9}" type="datetimeFigureOut">
              <a:rPr lang="sl-SI" smtClean="0"/>
              <a:t>20. 01. 2023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4DB1-7B25-4C75-B3E5-A725B01CCF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796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83F5-9E9E-48A7-96AE-EFF96624ADC9}" type="datetimeFigureOut">
              <a:rPr lang="sl-SI" smtClean="0"/>
              <a:t>20. 01. 2023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4DB1-7B25-4C75-B3E5-A725B01CCFEF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79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83F5-9E9E-48A7-96AE-EFF96624ADC9}" type="datetimeFigureOut">
              <a:rPr lang="sl-SI" smtClean="0"/>
              <a:t>20. 01. 2023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4DB1-7B25-4C75-B3E5-A725B01CCF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024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83F5-9E9E-48A7-96AE-EFF96624ADC9}" type="datetimeFigureOut">
              <a:rPr lang="sl-SI" smtClean="0"/>
              <a:t>20. 01. 2023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4DB1-7B25-4C75-B3E5-A725B01CCF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908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83F5-9E9E-48A7-96AE-EFF96624ADC9}" type="datetimeFigureOut">
              <a:rPr lang="sl-SI" smtClean="0"/>
              <a:t>20. 01. 2023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4DB1-7B25-4C75-B3E5-A725B01CCF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998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83F5-9E9E-48A7-96AE-EFF96624ADC9}" type="datetimeFigureOut">
              <a:rPr lang="sl-SI" smtClean="0"/>
              <a:t>20. 01. 2023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4DB1-7B25-4C75-B3E5-A725B01CCF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6202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83F5-9E9E-48A7-96AE-EFF96624ADC9}" type="datetimeFigureOut">
              <a:rPr lang="sl-SI" smtClean="0"/>
              <a:t>20. 01. 2023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4DB1-7B25-4C75-B3E5-A725B01CCF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5514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83F5-9E9E-48A7-96AE-EFF96624ADC9}" type="datetimeFigureOut">
              <a:rPr lang="sl-SI" smtClean="0"/>
              <a:t>20. 01. 2023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4DB1-7B25-4C75-B3E5-A725B01CCFEF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89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4E883F5-9E9E-48A7-96AE-EFF96624ADC9}" type="datetimeFigureOut">
              <a:rPr lang="sl-SI" smtClean="0"/>
              <a:t>20. 01. 2023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3074DB1-7B25-4C75-B3E5-A725B01CCFEF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34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6A8D22-9EDF-49F4-9A26-84DD1BF84E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SBIBLOS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E92F5BC-B23F-4BEA-8802-D8FE1EBFE1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Izposoja e-knjig</a:t>
            </a:r>
          </a:p>
        </p:txBody>
      </p:sp>
    </p:spTree>
    <p:extLst>
      <p:ext uri="{BB962C8B-B14F-4D97-AF65-F5344CB8AC3E}">
        <p14:creationId xmlns:p14="http://schemas.microsoft.com/office/powerpoint/2010/main" val="3846351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96D567-FCB5-447D-8E43-6E739B1A9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Komu je namenjen?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13A962C-C83E-4299-9CFF-6758E765A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b="1" dirty="0"/>
              <a:t>Učenci tretjega triletja</a:t>
            </a:r>
          </a:p>
          <a:p>
            <a:r>
              <a:rPr lang="sl-SI" dirty="0"/>
              <a:t>Na voljo cca 200 knjig</a:t>
            </a:r>
          </a:p>
          <a:p>
            <a:pPr lvl="1"/>
            <a:r>
              <a:rPr lang="sl-SI" dirty="0"/>
              <a:t>Večinoma namenjenih domačemu branju</a:t>
            </a:r>
          </a:p>
          <a:p>
            <a:r>
              <a:rPr lang="sl-SI" dirty="0"/>
              <a:t>Izposoja preko portala ali aplikacije </a:t>
            </a:r>
            <a:r>
              <a:rPr lang="sl-SI" b="1" dirty="0" err="1"/>
              <a:t>sBiblos</a:t>
            </a:r>
            <a:endParaRPr lang="sl-SI" b="1" dirty="0"/>
          </a:p>
          <a:p>
            <a:pPr lvl="1"/>
            <a:r>
              <a:rPr lang="sl-SI" dirty="0"/>
              <a:t>Največ 3 knjige naenkrat</a:t>
            </a:r>
          </a:p>
          <a:p>
            <a:pPr lvl="1"/>
            <a:r>
              <a:rPr lang="sl-SI" dirty="0"/>
              <a:t>Največ 10 knjig na mesec</a:t>
            </a:r>
          </a:p>
          <a:p>
            <a:pPr lvl="1"/>
            <a:r>
              <a:rPr lang="sl-SI" dirty="0"/>
              <a:t>30 dni</a:t>
            </a:r>
          </a:p>
        </p:txBody>
      </p:sp>
    </p:spTree>
    <p:extLst>
      <p:ext uri="{BB962C8B-B14F-4D97-AF65-F5344CB8AC3E}">
        <p14:creationId xmlns:p14="http://schemas.microsoft.com/office/powerpoint/2010/main" val="823813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D0F938-A21D-4429-AE2C-C55B1E2C2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Kako pridem do knjige?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DD48350-E73F-4F8F-8BCF-2DCA340F2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Portal </a:t>
            </a:r>
            <a:r>
              <a:rPr lang="sl-SI" dirty="0" err="1"/>
              <a:t>sBiblos</a:t>
            </a:r>
            <a:r>
              <a:rPr lang="sl-SI" dirty="0"/>
              <a:t> ali aplikacija </a:t>
            </a:r>
            <a:r>
              <a:rPr lang="sl-SI" dirty="0" err="1"/>
              <a:t>Biblos</a:t>
            </a:r>
            <a:endParaRPr lang="sl-SI" dirty="0"/>
          </a:p>
          <a:p>
            <a:pPr lvl="1"/>
            <a:r>
              <a:rPr lang="sl-SI" dirty="0"/>
              <a:t>AAI prijava (samo </a:t>
            </a:r>
            <a:r>
              <a:rPr lang="sl-SI" dirty="0" err="1"/>
              <a:t>poral</a:t>
            </a:r>
            <a:r>
              <a:rPr lang="sl-SI" dirty="0"/>
              <a:t> </a:t>
            </a:r>
            <a:r>
              <a:rPr lang="sl-SI" dirty="0" err="1"/>
              <a:t>sBiblos</a:t>
            </a:r>
            <a:r>
              <a:rPr lang="sl-SI" dirty="0"/>
              <a:t>)</a:t>
            </a:r>
          </a:p>
          <a:p>
            <a:pPr lvl="1"/>
            <a:r>
              <a:rPr lang="sl-SI" dirty="0"/>
              <a:t>Možna izposoja in vračanje</a:t>
            </a:r>
          </a:p>
          <a:p>
            <a:pPr lvl="1"/>
            <a:r>
              <a:rPr lang="sl-SI" dirty="0"/>
              <a:t>Poiščemo uporabniško ime in geslo za vpis v aplikacijo</a:t>
            </a:r>
          </a:p>
        </p:txBody>
      </p:sp>
    </p:spTree>
    <p:extLst>
      <p:ext uri="{BB962C8B-B14F-4D97-AF65-F5344CB8AC3E}">
        <p14:creationId xmlns:p14="http://schemas.microsoft.com/office/powerpoint/2010/main" val="3951599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58EEEBEB-5092-4378-900F-9C7BC60324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23"/>
          <a:stretch/>
        </p:blipFill>
        <p:spPr>
          <a:xfrm>
            <a:off x="4706333" y="1613519"/>
            <a:ext cx="2958527" cy="523177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4668864-8ABE-4878-9446-63068E17C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Portal </a:t>
            </a:r>
            <a:r>
              <a:rPr lang="sl-SI" dirty="0" err="1"/>
              <a:t>sBiblos</a:t>
            </a:r>
            <a:endParaRPr lang="sl-SI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3" name="Rokopis 2">
                <a:extLst>
                  <a:ext uri="{FF2B5EF4-FFF2-40B4-BE49-F238E27FC236}">
                    <a16:creationId xmlns:a16="http://schemas.microsoft.com/office/drawing/2014/main" id="{7CEB5FE0-340C-4CB9-BB4C-E6DC3739FEB1}"/>
                  </a:ext>
                </a:extLst>
              </p14:cNvPr>
              <p14:cNvContentPartPr/>
              <p14:nvPr/>
            </p14:nvContentPartPr>
            <p14:xfrm>
              <a:off x="6129078" y="3620188"/>
              <a:ext cx="56520" cy="7560"/>
            </p14:xfrm>
          </p:contentPart>
        </mc:Choice>
        <mc:Fallback xmlns="">
          <p:pic>
            <p:nvPicPr>
              <p:cNvPr id="3" name="Rokopis 2">
                <a:extLst>
                  <a:ext uri="{FF2B5EF4-FFF2-40B4-BE49-F238E27FC236}">
                    <a16:creationId xmlns:a16="http://schemas.microsoft.com/office/drawing/2014/main" id="{7CEB5FE0-340C-4CB9-BB4C-E6DC3739FE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0078" y="3611188"/>
                <a:ext cx="74160" cy="252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Slika 5">
            <a:extLst>
              <a:ext uri="{FF2B5EF4-FFF2-40B4-BE49-F238E27FC236}">
                <a16:creationId xmlns:a16="http://schemas.microsoft.com/office/drawing/2014/main" id="{2996BEF9-AFEC-4388-A13B-9A55722EB0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" b="4476"/>
          <a:stretch/>
        </p:blipFill>
        <p:spPr>
          <a:xfrm>
            <a:off x="2015509" y="1101501"/>
            <a:ext cx="8283658" cy="5756499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7BA1616-5F4A-439E-8B13-84C7A7652857}"/>
              </a:ext>
            </a:extLst>
          </p:cNvPr>
          <p:cNvSpPr txBox="1"/>
          <p:nvPr/>
        </p:nvSpPr>
        <p:spPr>
          <a:xfrm>
            <a:off x="827400" y="3333419"/>
            <a:ext cx="1071639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sl-SI" sz="3600" dirty="0">
                <a:solidFill>
                  <a:srgbClr val="C00000"/>
                </a:solidFill>
              </a:rPr>
              <a:t>Prijavite se v portal in poišči podatke za aplikacijo </a:t>
            </a:r>
            <a:r>
              <a:rPr lang="sl-SI" sz="3600" dirty="0" err="1">
                <a:solidFill>
                  <a:srgbClr val="C00000"/>
                </a:solidFill>
              </a:rPr>
              <a:t>Biblos</a:t>
            </a:r>
            <a:endParaRPr lang="sl-SI" sz="3600" dirty="0">
              <a:solidFill>
                <a:srgbClr val="C00000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06249C9-B2DD-49C5-95EE-B99C20DEC2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12" y="1626225"/>
            <a:ext cx="7931020" cy="97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3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2AF1EB-CB76-4D83-9185-5CEB41FBD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Aplikacija </a:t>
            </a:r>
            <a:r>
              <a:rPr lang="sl-SI" dirty="0" err="1"/>
              <a:t>Biblos</a:t>
            </a:r>
            <a:endParaRPr lang="sl-SI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DDFB1864-F284-4CE7-8B13-7662105F3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61" y="1501629"/>
            <a:ext cx="2410675" cy="535637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23021542-0842-4F3D-8C8D-8D86B9035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063" y="1501627"/>
            <a:ext cx="2410676" cy="535637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59B08B5-0A60-495C-87AE-E0E300D58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675" y="1501627"/>
            <a:ext cx="2424464" cy="535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2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80A5C2-464F-437C-8547-95DD47443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Aplikacija </a:t>
            </a:r>
            <a:r>
              <a:rPr lang="sl-SI" dirty="0" err="1"/>
              <a:t>Biblos</a:t>
            </a:r>
            <a:endParaRPr lang="sl-SI" dirty="0"/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8EBB51F1-0CBF-46FF-A0D2-B2DA9D553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61" y="1490274"/>
            <a:ext cx="2410678" cy="5356379"/>
          </a:xfr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1B8F340-DBBA-48CC-B676-E65615F8F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47" y="1493378"/>
            <a:ext cx="2410676" cy="535637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76A00F4-B83D-4D28-8AE3-046864633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277" y="1493374"/>
            <a:ext cx="2410678" cy="535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6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B08059-CF82-4729-8143-BFC3731E5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Aplikacija </a:t>
            </a:r>
            <a:r>
              <a:rPr lang="sl-SI" dirty="0" err="1"/>
              <a:t>Biblos</a:t>
            </a:r>
            <a:endParaRPr lang="sl-SI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5CA2BB6A-F170-4448-8F02-B7A97C29D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087" y="2084832"/>
            <a:ext cx="1810226" cy="4022725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5B72FF9-0640-4D7F-B9AA-7CFE4FB534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3" t="19592" r="23192" b="31428"/>
          <a:stretch/>
        </p:blipFill>
        <p:spPr>
          <a:xfrm>
            <a:off x="2926845" y="2084832"/>
            <a:ext cx="1977839" cy="402272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315F4B1-654C-400C-9C49-2115D39D3F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376" y="2084832"/>
            <a:ext cx="1810227" cy="402272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22300B16-AA2B-4CE5-A060-D44242FC55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64" y="2084832"/>
            <a:ext cx="1810227" cy="402272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94A5094E-F2B3-43F1-899B-4A5BBB6F1A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46" y="2084832"/>
            <a:ext cx="1810227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1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CC68D3-E717-4995-9093-E1BD2FB94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Biblos</a:t>
            </a:r>
            <a:r>
              <a:rPr lang="sl-SI" dirty="0"/>
              <a:t> na ostalih napravah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CD85B54-FCA1-46DA-9296-2FBE28FC6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87" y="2238375"/>
            <a:ext cx="5762625" cy="238125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B78C920-6B51-4164-8A19-EE19BA439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188" y="1827818"/>
            <a:ext cx="8541622" cy="320236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F494FC7-98BC-4E09-9EB4-BE90F6C0B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914" y="2403806"/>
            <a:ext cx="9720072" cy="2138824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E8EF484-30E3-45FE-81C8-E8F485909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1249" y="1698171"/>
            <a:ext cx="7445829" cy="346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7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F89812-0D57-4C5E-9F54-C2D70DB70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Vprašanja?</a:t>
            </a:r>
          </a:p>
        </p:txBody>
      </p:sp>
    </p:spTree>
    <p:extLst>
      <p:ext uri="{BB962C8B-B14F-4D97-AF65-F5344CB8AC3E}">
        <p14:creationId xmlns:p14="http://schemas.microsoft.com/office/powerpoint/2010/main" val="26796514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1AF182A85148A438C79E791FB1BB0D0" ma:contentTypeVersion="13" ma:contentTypeDescription="Ustvari nov dokument." ma:contentTypeScope="" ma:versionID="4e459c3ae1590316af323a49ca8a7953">
  <xsd:schema xmlns:xsd="http://www.w3.org/2001/XMLSchema" xmlns:xs="http://www.w3.org/2001/XMLSchema" xmlns:p="http://schemas.microsoft.com/office/2006/metadata/properties" xmlns:ns3="97e2cfee-b39e-4bda-87be-8f09e986a18f" xmlns:ns4="3285be06-e0d0-4a45-8030-14563581e17b" targetNamespace="http://schemas.microsoft.com/office/2006/metadata/properties" ma:root="true" ma:fieldsID="6ad775c84323be8d020b5a4e5c4743b3" ns3:_="" ns4:_="">
    <xsd:import namespace="97e2cfee-b39e-4bda-87be-8f09e986a18f"/>
    <xsd:import namespace="3285be06-e0d0-4a45-8030-14563581e1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e2cfee-b39e-4bda-87be-8f09e986a1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85be06-e0d0-4a45-8030-14563581e17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7e2cfee-b39e-4bda-87be-8f09e986a18f" xsi:nil="true"/>
  </documentManagement>
</p:properties>
</file>

<file path=customXml/itemProps1.xml><?xml version="1.0" encoding="utf-8"?>
<ds:datastoreItem xmlns:ds="http://schemas.openxmlformats.org/officeDocument/2006/customXml" ds:itemID="{49750F4B-FFB8-4331-AEB6-6952693EE0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78A2FB-FDC7-4395-BD00-3277CB2B0F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e2cfee-b39e-4bda-87be-8f09e986a18f"/>
    <ds:schemaRef ds:uri="3285be06-e0d0-4a45-8030-14563581e1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E19470-E1E7-45A2-B1B9-C21711AB24EF}">
  <ds:schemaRefs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97e2cfee-b39e-4bda-87be-8f09e986a18f"/>
    <ds:schemaRef ds:uri="http://schemas.openxmlformats.org/package/2006/metadata/core-properties"/>
    <ds:schemaRef ds:uri="3285be06-e0d0-4a45-8030-14563581e17b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99</TotalTime>
  <Words>90</Words>
  <Application>Microsoft Office PowerPoint</Application>
  <PresentationFormat>Širokozaslonsko</PresentationFormat>
  <Paragraphs>22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Tw Cen MT</vt:lpstr>
      <vt:lpstr>Tw Cen MT Condensed</vt:lpstr>
      <vt:lpstr>Wingdings 3</vt:lpstr>
      <vt:lpstr>Integral</vt:lpstr>
      <vt:lpstr>SBIBLOS</vt:lpstr>
      <vt:lpstr>Komu je namenjen?</vt:lpstr>
      <vt:lpstr>Kako pridem do knjige?</vt:lpstr>
      <vt:lpstr>Portal sBiblos</vt:lpstr>
      <vt:lpstr>Aplikacija Biblos</vt:lpstr>
      <vt:lpstr>Aplikacija Biblos</vt:lpstr>
      <vt:lpstr>Aplikacija Biblos</vt:lpstr>
      <vt:lpstr>Biblos na ostalih napravah</vt:lpstr>
      <vt:lpstr>Vprašanja?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SBIBLOS</dc:title>
  <dc:creator>Marhold</dc:creator>
  <cp:lastModifiedBy>Jurij Marhold</cp:lastModifiedBy>
  <cp:revision>5</cp:revision>
  <dcterms:created xsi:type="dcterms:W3CDTF">2023-01-05T18:19:50Z</dcterms:created>
  <dcterms:modified xsi:type="dcterms:W3CDTF">2023-01-20T07:06:22Z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0x01010041AF182A85148A438C79E791FB1BB0D0</vt:lpwstr>
  </property>
</Properties>
</file>